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3"/>
  </p:normalViewPr>
  <p:slideViewPr>
    <p:cSldViewPr snapToGrid="0" snapToObjects="1">
      <p:cViewPr varScale="1">
        <p:scale>
          <a:sx n="115" d="100"/>
          <a:sy n="115" d="100"/>
        </p:scale>
        <p:origin x="21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y for Ukra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person, outdoor&#10;&#10;Description automatically generated">
            <a:extLst>
              <a:ext uri="{FF2B5EF4-FFF2-40B4-BE49-F238E27FC236}">
                <a16:creationId xmlns:a16="http://schemas.microsoft.com/office/drawing/2014/main" id="{310E04BC-C069-9743-A7CC-F6E1320BB1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5" y="0"/>
            <a:ext cx="9135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vol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outdoor, person, sign&#10;&#10;Description automatically generated">
            <a:extLst>
              <a:ext uri="{FF2B5EF4-FFF2-40B4-BE49-F238E27FC236}">
                <a16:creationId xmlns:a16="http://schemas.microsoft.com/office/drawing/2014/main" id="{8C006D6C-D96C-A74C-AE22-CEFD3826A4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65" y="0"/>
            <a:ext cx="91350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65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61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638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Lyons, Meredith</dc:creator>
  <cp:lastModifiedBy>Lyons, Meredith</cp:lastModifiedBy>
  <cp:revision>1</cp:revision>
  <dcterms:created xsi:type="dcterms:W3CDTF">2022-03-04T17:26:30Z</dcterms:created>
  <dcterms:modified xsi:type="dcterms:W3CDTF">2022-03-04T20:28:07Z</dcterms:modified>
</cp:coreProperties>
</file>